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840759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4807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4807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69127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2018-12-11T14:34:24Z</dcterms:modified>
</cp:coreProperties>
</file>